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4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BF728-8EC2-45E4-9E1C-1981863451F8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54C9-5296-4727-9F16-F69B59BA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2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AEDDE-FCA8-C869-53F5-37F89F24A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EEC0E-13D3-3FD5-0F88-D54F2F27A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E2342-6FAA-B5B2-A498-3459F763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B294-4D43-437C-BF48-3598B63017D3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4E8A1-DCB3-D820-FCAC-798D728C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D8A77-2642-053B-0334-9097F6A0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EB92-7AD9-4027-A711-98FCB1B0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7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7EA7-002E-CA28-D00F-8192FDCBC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8DEF6-F673-883B-7F48-5C6E78EF5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19AF4-A653-016C-250E-929F4CB9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61BE-1E41-4664-8132-E1E9658A2E8A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2E801-9B90-4928-1150-0682B80F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419DF-570C-157D-D714-267E9BE8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EB92-7AD9-4027-A711-98FCB1B0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8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41E4D-F322-DA08-CD11-9301ABF6B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DB3A6-F06A-0D05-DDD3-36D5FE8BD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CD978-0172-8E1F-E785-68D692A5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933C-A0AF-4B4D-BC62-2C4E2B46C32F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4B5F8-75B1-4BE6-6C9D-3D85DDD9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DFF21-02D8-6A3A-144D-0364D441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EB92-7AD9-4027-A711-98FCB1B0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9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00453-0C0D-585A-EBC8-E57B6A8F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3637-A43A-4590-5146-12C0D5939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C5072-FCC5-6719-ED52-F35B4EF89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CE8C-9144-443F-B9E0-AA9DB2B18BF3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392C8-9C6C-8915-2743-73808EE8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E0E7B-3DB3-88E0-ED45-4C4E5E4F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EB92-7AD9-4027-A711-98FCB1B0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0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85D8-F4E9-FE7B-5B20-1C4B9F920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6FF5C-B3B5-937B-9BD5-A9F11B768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84CDD-24CF-6975-6D59-8012FEC4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C481-C5EF-4151-B106-8D6F45FB3B94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C308C-FC84-8BC8-90C5-316EB89E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D7F39-398A-DDB2-6AC8-A40CC06F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EB92-7AD9-4027-A711-98FCB1B0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1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10012-14B4-D09A-7A0B-17D178CA0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E0B09-80A5-29E9-C640-C1EA09E86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99BA7-D210-AE5F-745A-784562FF2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072D3-B10B-1BDE-8C62-94C54818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C02C-E768-44FC-82C5-A514F3EE796A}" type="datetime1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113F0-7B74-5347-8380-0FB070C5E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54826-7C25-16E7-D573-E21FE9B4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EB92-7AD9-4027-A711-98FCB1B0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DA7F-85D3-5C65-7FEB-68C4842A9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F8F66-C1AF-1E54-8294-0391B80FA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40432-9791-DDDB-34F2-FFE3E6ABC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81487-AAEA-F1B4-F725-8816CABA7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F7D5FC-5E2F-DDCB-0A14-F5F8C9AFE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A8538-6295-7AD7-322B-0A45F449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2667-1721-434B-8970-5DCB792EF847}" type="datetime1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47E462-021D-6FC6-5262-EED2B62C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33E0C2-C214-43E2-CDF7-FD3493A0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EB92-7AD9-4027-A711-98FCB1B0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5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CF304-1EB1-0798-5061-97487B039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2F636-521C-219C-85F5-36148A504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27E-F33F-4488-B343-9129BE2C6428}" type="datetime1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C6EEE-1277-F6C9-3855-0AB66471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17477-8229-6E5F-B3B4-5D550F83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EB92-7AD9-4027-A711-98FCB1B0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C8746-DBFD-16A8-C24C-FF47B2A6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C667-2E41-48E1-ACA8-B0530E6B6B14}" type="datetime1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B368A-0E91-549F-19AF-A3D70427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1F888-2BB5-D893-63C0-D693BDC8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EB92-7AD9-4027-A711-98FCB1B0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6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0C4D-76A1-27EC-14F5-E8D64358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BFFAE-3EA6-0D8E-97F8-0938E939F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04EC0-F7F3-15EC-FBD3-1198233CE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A3DD4-56C4-FC18-9CF9-64FCD5C3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C6C7-6833-407A-98F7-3FF57EF431AE}" type="datetime1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59B06-F4FD-A7BF-EB94-079926E7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16A73-28AC-991A-36BE-99394D99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EB92-7AD9-4027-A711-98FCB1B0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6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66BA6-661E-25C3-FD5A-947D36DD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3E0273-D0AA-1B07-0316-B3FA2F46A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B3242-4254-0FC0-F519-4506023E9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91A3F-8C1C-0E3A-A022-67928CCDB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4CA7-5CE6-4DFA-A599-C75FB6D6223F}" type="datetime1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D6863-F4D3-C062-037C-657E4487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27758-277F-6FDC-0F9E-CDDE7BE6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EB92-7AD9-4027-A711-98FCB1B0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2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4B61C-8576-14E4-A0DB-68661E4EF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17E5C-1C06-D68D-B29F-DAEF19C11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AA644-9E95-F71E-A41C-C9F01B4C8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FD576-410E-40C6-A18D-F83580156221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BBF34-7431-3BBE-070C-C5AF9267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LITERASI MEDIA 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068FC-892B-A156-1F90-73A69A54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3EB92-7AD9-4027-A711-98FCB1B0F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0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C75F-F7C4-3BBB-D12C-189576B9A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653" y="1096962"/>
            <a:ext cx="7360693" cy="10064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LITERASI MEDIA BERBASIS MEDIUM</a:t>
            </a:r>
            <a:endParaRPr lang="en-US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0180CF-AA84-3738-1448-FF5112C92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8476" y="2103437"/>
            <a:ext cx="2775045" cy="36512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Pertemuan</a:t>
            </a:r>
            <a:r>
              <a:rPr lang="en-US" b="1" dirty="0">
                <a:solidFill>
                  <a:srgbClr val="002060"/>
                </a:solidFill>
              </a:rPr>
              <a:t> 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E1591-C633-4C85-8673-F5B2FF84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6E73EE-FDA6-4D78-25C2-52430DC0D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81" y="2716374"/>
            <a:ext cx="5109312" cy="327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8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FDED75-91FC-55D7-5D3E-EFC4C2826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374" y="2106068"/>
            <a:ext cx="5165625" cy="3790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6EF04-6743-F399-0202-AAB03BC8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Manfaat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Membaca</a:t>
            </a:r>
            <a:endParaRPr lang="en-US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AAF6E-1DAA-FD48-D85C-EA8BAB7EF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6307" cy="4351338"/>
          </a:xfrm>
        </p:spPr>
        <p:txBody>
          <a:bodyPr/>
          <a:lstStyle/>
          <a:p>
            <a:r>
              <a:rPr lang="en-US" dirty="0" err="1"/>
              <a:t>Stimulasi</a:t>
            </a:r>
            <a:r>
              <a:rPr lang="en-US" dirty="0"/>
              <a:t> </a:t>
            </a:r>
            <a:r>
              <a:rPr lang="en-US" dirty="0" err="1"/>
              <a:t>otak</a:t>
            </a:r>
            <a:endParaRPr lang="en-US" dirty="0"/>
          </a:p>
          <a:p>
            <a:r>
              <a:rPr lang="en-US" dirty="0" err="1"/>
              <a:t>Mengurangi</a:t>
            </a:r>
            <a:r>
              <a:rPr lang="en-US" dirty="0"/>
              <a:t> stress</a:t>
            </a:r>
          </a:p>
          <a:p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wawasan</a:t>
            </a:r>
            <a:r>
              <a:rPr lang="en-US" dirty="0"/>
              <a:t> dan </a:t>
            </a:r>
            <a:r>
              <a:rPr lang="en-US" dirty="0" err="1"/>
              <a:t>pengetahuan</a:t>
            </a:r>
            <a:endParaRPr lang="en-US" dirty="0"/>
          </a:p>
          <a:p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kosakata</a:t>
            </a:r>
            <a:endParaRPr lang="en-US" dirty="0"/>
          </a:p>
          <a:p>
            <a:r>
              <a:rPr lang="en-US" dirty="0" err="1"/>
              <a:t>Melatih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dan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positif</a:t>
            </a:r>
            <a:endParaRPr lang="en-US" dirty="0"/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emosi</a:t>
            </a:r>
            <a:r>
              <a:rPr lang="en-US" dirty="0"/>
              <a:t> dan </a:t>
            </a:r>
            <a:r>
              <a:rPr lang="en-US" dirty="0" err="1"/>
              <a:t>sosial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0BA0E-C2EE-0817-F91A-77B9EEDD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</a:p>
        </p:txBody>
      </p:sp>
    </p:spTree>
    <p:extLst>
      <p:ext uri="{BB962C8B-B14F-4D97-AF65-F5344CB8AC3E}">
        <p14:creationId xmlns:p14="http://schemas.microsoft.com/office/powerpoint/2010/main" val="4143603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4D8C-DC99-000A-EA57-57389D14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Progam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Literasi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Media </a:t>
            </a:r>
            <a:r>
              <a:rPr lang="en-U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Cetak</a:t>
            </a:r>
            <a:endParaRPr lang="en-US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32C99-6F8C-BD5D-F524-905DB9805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Club </a:t>
            </a:r>
            <a:r>
              <a:rPr lang="en-US" dirty="0" err="1"/>
              <a:t>membaca</a:t>
            </a:r>
            <a:endParaRPr lang="en-US" dirty="0"/>
          </a:p>
          <a:p>
            <a:r>
              <a:rPr lang="en-US" dirty="0" err="1"/>
              <a:t>Pameran</a:t>
            </a:r>
            <a:r>
              <a:rPr lang="en-US" dirty="0"/>
              <a:t> </a:t>
            </a:r>
            <a:r>
              <a:rPr lang="en-US" dirty="0" err="1"/>
              <a:t>buku</a:t>
            </a:r>
            <a:endParaRPr lang="en-US" dirty="0"/>
          </a:p>
          <a:p>
            <a:r>
              <a:rPr lang="en-US" dirty="0" err="1"/>
              <a:t>Diskusi</a:t>
            </a:r>
            <a:r>
              <a:rPr lang="en-US" dirty="0"/>
              <a:t> </a:t>
            </a:r>
            <a:r>
              <a:rPr lang="en-US" dirty="0" err="1"/>
              <a:t>buku</a:t>
            </a:r>
            <a:endParaRPr lang="en-US" dirty="0"/>
          </a:p>
          <a:p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jurnalistik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ED921-EE9E-CDE2-A209-362DD7E0E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4671BE-1D13-F446-8249-DFDF90EDB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095" y="2173311"/>
            <a:ext cx="6489411" cy="418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2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4DDEDA-FF52-8108-1C44-08BAC3EB6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"/>
          <a:stretch/>
        </p:blipFill>
        <p:spPr>
          <a:xfrm>
            <a:off x="3262612" y="191196"/>
            <a:ext cx="5666776" cy="647560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FF0A5-C2E1-776D-F9C3-AFE93280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</a:p>
        </p:txBody>
      </p:sp>
    </p:spTree>
    <p:extLst>
      <p:ext uri="{BB962C8B-B14F-4D97-AF65-F5344CB8AC3E}">
        <p14:creationId xmlns:p14="http://schemas.microsoft.com/office/powerpoint/2010/main" val="331792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9A3D-C506-33E4-6EE9-76DD28F1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Penetrasi</a:t>
            </a:r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Media </a:t>
            </a:r>
            <a:r>
              <a:rPr lang="en-US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Cetak</a:t>
            </a:r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1D0AD-4AEE-17DE-9991-8F1510387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Penetrasi</a:t>
            </a:r>
            <a:r>
              <a:rPr lang="en-US" dirty="0"/>
              <a:t> media </a:t>
            </a:r>
            <a:r>
              <a:rPr lang="en-US" dirty="0" err="1"/>
              <a:t>cetak</a:t>
            </a:r>
            <a:r>
              <a:rPr lang="en-US" dirty="0"/>
              <a:t> di Indonesia pada 2023 </a:t>
            </a:r>
            <a:r>
              <a:rPr lang="en-US" dirty="0" err="1"/>
              <a:t>adalah</a:t>
            </a:r>
            <a:r>
              <a:rPr lang="en-US" dirty="0"/>
              <a:t> 8%. </a:t>
            </a:r>
            <a:r>
              <a:rPr lang="en-US" dirty="0" err="1"/>
              <a:t>Survei</a:t>
            </a:r>
            <a:r>
              <a:rPr lang="en-US" dirty="0"/>
              <a:t> Nielsen Media di 11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17.000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penetrasi</a:t>
            </a:r>
            <a:r>
              <a:rPr lang="en-US" dirty="0"/>
              <a:t> media </a:t>
            </a:r>
            <a:r>
              <a:rPr lang="en-US" dirty="0" err="1"/>
              <a:t>cetak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koran</a:t>
            </a:r>
            <a:r>
              <a:rPr lang="en-US" dirty="0"/>
              <a:t>, </a:t>
            </a:r>
            <a:r>
              <a:rPr lang="en-US" dirty="0" err="1"/>
              <a:t>majalah</a:t>
            </a:r>
            <a:r>
              <a:rPr lang="en-US" dirty="0"/>
              <a:t>, dan tabloid, </a:t>
            </a:r>
            <a:r>
              <a:rPr lang="en-US" dirty="0" err="1"/>
              <a:t>adalah</a:t>
            </a:r>
            <a:r>
              <a:rPr lang="en-US" dirty="0"/>
              <a:t> 8%</a:t>
            </a:r>
          </a:p>
          <a:p>
            <a:r>
              <a:rPr lang="en-US" dirty="0" err="1"/>
              <a:t>Beberapa</a:t>
            </a:r>
            <a:r>
              <a:rPr lang="en-US" dirty="0"/>
              <a:t> media </a:t>
            </a:r>
            <a:r>
              <a:rPr lang="en-US" dirty="0" err="1"/>
              <a:t>cetak</a:t>
            </a:r>
            <a:r>
              <a:rPr lang="en-US" dirty="0"/>
              <a:t> yang </a:t>
            </a:r>
            <a:r>
              <a:rPr lang="en-US" dirty="0" err="1"/>
              <a:t>tutup</a:t>
            </a:r>
            <a:r>
              <a:rPr lang="en-US" dirty="0"/>
              <a:t> pada 2023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nn-NO" dirty="0"/>
              <a:t>Koran Sindo (17 April 2023)</a:t>
            </a:r>
          </a:p>
          <a:p>
            <a:pPr marL="514350" indent="-514350" algn="l">
              <a:buFont typeface="+mj-lt"/>
              <a:buAutoNum type="arabicPeriod"/>
            </a:pPr>
            <a:r>
              <a:rPr lang="nn-NO" dirty="0"/>
              <a:t>Harian Republika (31 Desember 2022)</a:t>
            </a:r>
          </a:p>
          <a:p>
            <a:pPr marL="514350" indent="-514350" algn="l">
              <a:buFont typeface="+mj-lt"/>
              <a:buAutoNum type="arabicPeriod"/>
            </a:pPr>
            <a:r>
              <a:rPr lang="nn-NO" dirty="0"/>
              <a:t>Majalah Forbes Indonesia</a:t>
            </a:r>
          </a:p>
          <a:p>
            <a:pPr marL="514350" indent="-514350" algn="l">
              <a:buFont typeface="+mj-lt"/>
              <a:buAutoNum type="arabicPeriod"/>
            </a:pPr>
            <a:r>
              <a:rPr lang="nn-NO" dirty="0"/>
              <a:t>Tabloid Nova (22 Desember 2022)</a:t>
            </a:r>
          </a:p>
          <a:p>
            <a:pPr marL="514350" indent="-514350" algn="l">
              <a:buFont typeface="+mj-lt"/>
              <a:buAutoNum type="arabicPeriod"/>
            </a:pPr>
            <a:r>
              <a:rPr lang="nn-NO" dirty="0"/>
              <a:t>Majalah Bobo Junior (21 Desember 2022)</a:t>
            </a:r>
          </a:p>
          <a:p>
            <a:pPr marL="514350" indent="-514350" algn="l">
              <a:buFont typeface="+mj-lt"/>
              <a:buAutoNum type="arabicPeriod"/>
            </a:pPr>
            <a:r>
              <a:rPr lang="nn-NO" dirty="0"/>
              <a:t>Majalah Mombi (28 Desember 2022)</a:t>
            </a:r>
          </a:p>
          <a:p>
            <a:pPr marL="514350" indent="-514350" algn="l">
              <a:buFont typeface="+mj-lt"/>
              <a:buAutoNum type="arabicPeriod"/>
            </a:pPr>
            <a:r>
              <a:rPr lang="nn-NO" dirty="0"/>
              <a:t>Majalah Mombi Junior SD (21 Desember 2022)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4EAB4-7F42-9C90-697B-CF0BD007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F202E-7527-B079-4A4A-6316D315B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005" y="3429000"/>
            <a:ext cx="2912795" cy="23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9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82D839-E58D-6DC7-281D-3D40D3FF5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127" y="122830"/>
            <a:ext cx="1961873" cy="2722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CFECD-DE95-19C0-4343-1286386D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Media </a:t>
            </a:r>
            <a:r>
              <a:rPr lang="en-US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Cetak</a:t>
            </a:r>
            <a:endParaRPr lang="en-US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2CBFA-413D-1A80-A35E-9DF5D0537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Karakteristik</a:t>
            </a:r>
            <a:r>
              <a:rPr lang="en-US" b="1" dirty="0"/>
              <a:t> media </a:t>
            </a:r>
            <a:r>
              <a:rPr lang="en-US" b="1" dirty="0" err="1"/>
              <a:t>cetak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Media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dibawa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di mana </a:t>
            </a:r>
            <a:r>
              <a:rPr lang="en-US" dirty="0" err="1"/>
              <a:t>saja</a:t>
            </a:r>
            <a:r>
              <a:rPr lang="en-US" dirty="0"/>
              <a:t> dan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saja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, </a:t>
            </a:r>
            <a:r>
              <a:rPr lang="en-US" dirty="0" err="1"/>
              <a:t>dikutip</a:t>
            </a:r>
            <a:r>
              <a:rPr lang="en-US" dirty="0"/>
              <a:t>, </a:t>
            </a:r>
            <a:r>
              <a:rPr lang="en-US" dirty="0" err="1"/>
              <a:t>didokumentasikan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dibutuhkan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Media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tulisan yang </a:t>
            </a:r>
            <a:r>
              <a:rPr lang="en-US" dirty="0" err="1"/>
              <a:t>menyediakan</a:t>
            </a:r>
            <a:r>
              <a:rPr lang="en-US" dirty="0"/>
              <a:t> argument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kronologi</a:t>
            </a:r>
            <a:r>
              <a:rPr lang="en-US" dirty="0"/>
              <a:t> </a:t>
            </a:r>
            <a:r>
              <a:rPr lang="en-US" dirty="0" err="1"/>
              <a:t>urut</a:t>
            </a:r>
            <a:r>
              <a:rPr lang="en-US" dirty="0"/>
              <a:t> dan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komprehensif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Media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beragam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bacaan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hiburan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/>
              <a:t>narasi,alur</a:t>
            </a:r>
            <a:r>
              <a:rPr lang="en-US" dirty="0"/>
              <a:t>, tata </a:t>
            </a:r>
            <a:r>
              <a:rPr lang="en-US" dirty="0" err="1"/>
              <a:t>letak</a:t>
            </a:r>
            <a:r>
              <a:rPr lang="en-US" dirty="0"/>
              <a:t>, </a:t>
            </a:r>
            <a:r>
              <a:rPr lang="en-US" dirty="0" err="1"/>
              <a:t>ilustrasi</a:t>
            </a:r>
            <a:r>
              <a:rPr lang="en-US" dirty="0"/>
              <a:t>, dan </a:t>
            </a:r>
            <a:r>
              <a:rPr lang="en-US" dirty="0" err="1"/>
              <a:t>sebagainya</a:t>
            </a:r>
            <a:r>
              <a:rPr lang="en-US" dirty="0"/>
              <a:t> </a:t>
            </a:r>
            <a:r>
              <a:rPr lang="en-US" dirty="0" err="1"/>
              <a:t>sehinga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keperluan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Media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arah,khalayak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merespon</a:t>
            </a:r>
            <a:r>
              <a:rPr lang="en-US" dirty="0"/>
              <a:t> pada </a:t>
            </a:r>
            <a:r>
              <a:rPr lang="en-US" dirty="0" err="1"/>
              <a:t>penulis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E0586-4A56-DDC7-64DC-A8E12941D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</a:p>
        </p:txBody>
      </p:sp>
    </p:spTree>
    <p:extLst>
      <p:ext uri="{BB962C8B-B14F-4D97-AF65-F5344CB8AC3E}">
        <p14:creationId xmlns:p14="http://schemas.microsoft.com/office/powerpoint/2010/main" val="380541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46CD2-BC37-CDC8-6437-EE760BF46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1942">
            <a:off x="6833437" y="2362487"/>
            <a:ext cx="4639322" cy="3762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D692DC-96D2-C450-5BA1-F3005922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Konten</a:t>
            </a:r>
            <a:r>
              <a:rPr lang="en-US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media </a:t>
            </a:r>
            <a:r>
              <a:rPr lang="en-US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cetak</a:t>
            </a:r>
            <a:endParaRPr lang="en-US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ECE1E-9B33-CD9B-C95C-7641796D2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63101" cy="4351338"/>
          </a:xfrm>
        </p:spPr>
        <p:txBody>
          <a:bodyPr/>
          <a:lstStyle/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media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2:</a:t>
            </a:r>
          </a:p>
          <a:p>
            <a:pPr marL="514350" indent="-514350">
              <a:buAutoNum type="alphaLcPeriod"/>
            </a:pPr>
            <a:r>
              <a:rPr lang="en-US" b="1" dirty="0" err="1"/>
              <a:t>Jurnalistik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dan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jurnalistik</a:t>
            </a:r>
            <a:endParaRPr lang="en-US" dirty="0"/>
          </a:p>
          <a:p>
            <a:pPr marL="514350" indent="-514350">
              <a:buAutoNum type="alphaLcPeriod"/>
            </a:pPr>
            <a:r>
              <a:rPr lang="en-US" b="1" dirty="0" err="1"/>
              <a:t>Hiburan</a:t>
            </a:r>
            <a:r>
              <a:rPr lang="en-US" dirty="0"/>
              <a:t> –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rekaan</a:t>
            </a:r>
            <a:r>
              <a:rPr lang="en-US" dirty="0"/>
              <a:t> </a:t>
            </a:r>
            <a:r>
              <a:rPr lang="en-US" dirty="0" err="1"/>
              <a:t>penulis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6E8E5-A513-4C58-550F-E3CBEB5B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</a:p>
        </p:txBody>
      </p:sp>
    </p:spTree>
    <p:extLst>
      <p:ext uri="{BB962C8B-B14F-4D97-AF65-F5344CB8AC3E}">
        <p14:creationId xmlns:p14="http://schemas.microsoft.com/office/powerpoint/2010/main" val="209073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914454-86E2-B5B6-7CA2-B84B28645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36" y="154545"/>
            <a:ext cx="2080252" cy="1603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9F7250-C5B0-77DC-62CE-C8232C2A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Konten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Jurnalistik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2A92-2BA0-93B0-3915-DDEEABB22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Konten</a:t>
            </a:r>
            <a:r>
              <a:rPr lang="en-US" dirty="0"/>
              <a:t> yang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akurat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5W + 1 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Narasumber</a:t>
            </a:r>
            <a:r>
              <a:rPr lang="en-US" dirty="0"/>
              <a:t> yang </a:t>
            </a:r>
            <a:r>
              <a:rPr lang="en-US" dirty="0" err="1"/>
              <a:t>dikutip</a:t>
            </a:r>
            <a:r>
              <a:rPr lang="en-US" dirty="0"/>
              <a:t> </a:t>
            </a:r>
            <a:r>
              <a:rPr lang="en-US" dirty="0" err="1"/>
              <a:t>kredibel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Menceritakan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public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Objektif;meminta</a:t>
            </a:r>
            <a:r>
              <a:rPr lang="en-US" dirty="0"/>
              <a:t> </a:t>
            </a:r>
            <a:r>
              <a:rPr lang="en-US" dirty="0" err="1"/>
              <a:t>pendapat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yag</a:t>
            </a:r>
            <a:r>
              <a:rPr lang="en-US" dirty="0"/>
              <a:t> </a:t>
            </a:r>
            <a:r>
              <a:rPr lang="en-US" dirty="0" err="1"/>
              <a:t>terlibat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Wartawan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mandiri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membela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(</a:t>
            </a:r>
            <a:r>
              <a:rPr lang="en-US" dirty="0" err="1"/>
              <a:t>ekonomi</a:t>
            </a:r>
            <a:r>
              <a:rPr lang="en-US" dirty="0"/>
              <a:t> dan </a:t>
            </a:r>
            <a:r>
              <a:rPr lang="en-US" dirty="0" err="1"/>
              <a:t>politik</a:t>
            </a:r>
            <a:r>
              <a:rPr lang="en-US" dirty="0"/>
              <a:t>)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/</a:t>
            </a:r>
            <a:r>
              <a:rPr lang="en-US" dirty="0" err="1"/>
              <a:t>pendapat</a:t>
            </a:r>
            <a:r>
              <a:rPr lang="en-US" dirty="0"/>
              <a:t> </a:t>
            </a:r>
            <a:r>
              <a:rPr lang="en-US" dirty="0" err="1"/>
              <a:t>pribadi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menyebarkan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negative/</a:t>
            </a:r>
            <a:r>
              <a:rPr lang="en-US" dirty="0" err="1"/>
              <a:t>kebencian</a:t>
            </a:r>
            <a:r>
              <a:rPr lang="en-US" dirty="0"/>
              <a:t> pada </a:t>
            </a:r>
            <a:r>
              <a:rPr lang="en-US" dirty="0" err="1"/>
              <a:t>seseorang</a:t>
            </a:r>
            <a:r>
              <a:rPr lang="en-US" dirty="0"/>
              <a:t>/</a:t>
            </a:r>
            <a:r>
              <a:rPr lang="en-US" dirty="0" err="1"/>
              <a:t>kelompok</a:t>
            </a:r>
            <a:r>
              <a:rPr lang="en-US" dirty="0"/>
              <a:t> lain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40197-B79F-30A4-5BA9-9ED8F8613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</a:p>
        </p:txBody>
      </p:sp>
    </p:spTree>
    <p:extLst>
      <p:ext uri="{BB962C8B-B14F-4D97-AF65-F5344CB8AC3E}">
        <p14:creationId xmlns:p14="http://schemas.microsoft.com/office/powerpoint/2010/main" val="169184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878B38-013F-0670-6B7D-5671E9114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6" b="16359"/>
          <a:stretch/>
        </p:blipFill>
        <p:spPr>
          <a:xfrm>
            <a:off x="7498592" y="4797188"/>
            <a:ext cx="4563356" cy="20608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18F21C-E227-95F9-ED5B-B72FC57E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Konten</a:t>
            </a:r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Hiburan</a:t>
            </a:r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Yang Baik </a:t>
            </a:r>
            <a:r>
              <a:rPr lang="en-US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Memiliki</a:t>
            </a:r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Karakteristik</a:t>
            </a:r>
            <a:endParaRPr lang="en-US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2CC02-E43D-28A5-D142-8DFC98AB7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kehidupan</a:t>
            </a:r>
            <a:r>
              <a:rPr lang="en-US" dirty="0"/>
              <a:t> social, Kesehatan dan </a:t>
            </a:r>
            <a:r>
              <a:rPr lang="en-US" dirty="0" err="1"/>
              <a:t>sebagainya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mengarahkan</a:t>
            </a:r>
            <a:r>
              <a:rPr lang="en-US" dirty="0"/>
              <a:t> pada </a:t>
            </a:r>
            <a:r>
              <a:rPr lang="en-US" dirty="0" err="1"/>
              <a:t>kekerasan,pornografi</a:t>
            </a:r>
            <a:r>
              <a:rPr lang="en-US" dirty="0"/>
              <a:t>, </a:t>
            </a:r>
            <a:r>
              <a:rPr lang="en-US" dirty="0" err="1"/>
              <a:t>melecehkan</a:t>
            </a:r>
            <a:r>
              <a:rPr lang="en-US" dirty="0"/>
              <a:t> orang lain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, </a:t>
            </a:r>
            <a:r>
              <a:rPr lang="en-US" dirty="0" err="1"/>
              <a:t>suku</a:t>
            </a:r>
            <a:r>
              <a:rPr lang="en-US" dirty="0"/>
              <a:t>, </a:t>
            </a:r>
            <a:r>
              <a:rPr lang="en-US" dirty="0" err="1"/>
              <a:t>ras</a:t>
            </a:r>
            <a:r>
              <a:rPr lang="en-US" dirty="0"/>
              <a:t>, agama, </a:t>
            </a:r>
            <a:r>
              <a:rPr lang="en-US" dirty="0" err="1"/>
              <a:t>jender,dan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politik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Memebuat</a:t>
            </a:r>
            <a:r>
              <a:rPr lang="en-US" dirty="0"/>
              <a:t> </a:t>
            </a:r>
            <a:r>
              <a:rPr lang="en-US" dirty="0" err="1"/>
              <a:t>emosi</a:t>
            </a:r>
            <a:r>
              <a:rPr lang="en-US" dirty="0"/>
              <a:t> </a:t>
            </a:r>
            <a:r>
              <a:rPr lang="en-US" dirty="0" err="1"/>
              <a:t>terpuaskan</a:t>
            </a:r>
            <a:r>
              <a:rPr lang="en-US" dirty="0"/>
              <a:t> 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 </a:t>
            </a:r>
            <a:r>
              <a:rPr lang="en-US" dirty="0" err="1"/>
              <a:t>kendali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kecanduan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malakukan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lain, </a:t>
            </a:r>
            <a:r>
              <a:rPr lang="en-US" dirty="0" err="1"/>
              <a:t>perasaan</a:t>
            </a:r>
            <a:r>
              <a:rPr lang="en-US" dirty="0"/>
              <a:t> negative </a:t>
            </a:r>
            <a:r>
              <a:rPr lang="en-US" dirty="0" err="1"/>
              <a:t>berlarut</a:t>
            </a:r>
            <a:r>
              <a:rPr lang="en-US" dirty="0"/>
              <a:t> </a:t>
            </a:r>
            <a:r>
              <a:rPr lang="en-US" dirty="0" err="1"/>
              <a:t>larut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Mengasah</a:t>
            </a:r>
            <a:r>
              <a:rPr lang="en-US" dirty="0"/>
              <a:t> </a:t>
            </a:r>
            <a:r>
              <a:rPr lang="en-US" dirty="0" err="1"/>
              <a:t>selera</a:t>
            </a:r>
            <a:r>
              <a:rPr lang="en-US" dirty="0"/>
              <a:t> </a:t>
            </a:r>
            <a:r>
              <a:rPr lang="en-US" dirty="0" err="1"/>
              <a:t>estetika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mempertajam</a:t>
            </a:r>
            <a:r>
              <a:rPr lang="en-US" dirty="0"/>
              <a:t> </a:t>
            </a:r>
            <a:r>
              <a:rPr lang="en-US" dirty="0" err="1"/>
              <a:t>indra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7C95D-8514-61E0-6570-ACA53BBC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</a:p>
        </p:txBody>
      </p:sp>
    </p:spTree>
    <p:extLst>
      <p:ext uri="{BB962C8B-B14F-4D97-AF65-F5344CB8AC3E}">
        <p14:creationId xmlns:p14="http://schemas.microsoft.com/office/powerpoint/2010/main" val="263453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F03B5-C336-367E-1CC7-08EB1F2BD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110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Surat </a:t>
            </a:r>
            <a:r>
              <a:rPr lang="en-US" b="1" dirty="0" err="1">
                <a:solidFill>
                  <a:srgbClr val="002060"/>
                </a:solidFill>
              </a:rPr>
              <a:t>kabar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dirty="0" err="1"/>
              <a:t>Konten</a:t>
            </a:r>
            <a:r>
              <a:rPr lang="en-US" dirty="0"/>
              <a:t> di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kabar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jurnalistik</a:t>
            </a:r>
            <a:r>
              <a:rPr lang="en-US" dirty="0"/>
              <a:t>, sastra(</a:t>
            </a:r>
            <a:r>
              <a:rPr lang="en-US" dirty="0" err="1"/>
              <a:t>cerpen,puisi</a:t>
            </a:r>
            <a:r>
              <a:rPr lang="en-US" dirty="0"/>
              <a:t>), </a:t>
            </a:r>
            <a:r>
              <a:rPr lang="en-US" dirty="0" err="1"/>
              <a:t>essai,opini,iklan,advertorial</a:t>
            </a:r>
            <a:r>
              <a:rPr lang="en-US" dirty="0"/>
              <a:t> (</a:t>
            </a:r>
            <a:r>
              <a:rPr lang="en-US" dirty="0" err="1"/>
              <a:t>iklan</a:t>
            </a:r>
            <a:r>
              <a:rPr lang="en-US" dirty="0"/>
              <a:t> yang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), </a:t>
            </a:r>
            <a:r>
              <a:rPr lang="en-US" dirty="0" err="1"/>
              <a:t>foto</a:t>
            </a:r>
            <a:r>
              <a:rPr lang="en-US" dirty="0"/>
              <a:t>,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, human interest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2060"/>
                </a:solidFill>
              </a:rPr>
              <a:t>Majalah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kontennya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5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majalah</a:t>
            </a:r>
            <a:r>
              <a:rPr lang="en-US" dirty="0"/>
              <a:t> (</a:t>
            </a:r>
            <a:r>
              <a:rPr lang="en-US" dirty="0" err="1"/>
              <a:t>Turow</a:t>
            </a:r>
            <a:r>
              <a:rPr lang="en-US" dirty="0"/>
              <a:t>, 2014)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Perdagangan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Majalah</a:t>
            </a:r>
            <a:r>
              <a:rPr lang="en-US" dirty="0"/>
              <a:t> </a:t>
            </a:r>
            <a:r>
              <a:rPr lang="en-US" dirty="0" err="1"/>
              <a:t>konsumen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Akademik</a:t>
            </a:r>
            <a:r>
              <a:rPr lang="en-US" dirty="0"/>
              <a:t> dan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Newsletter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4121A-06CB-BE26-ABCB-807D24DF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7B7798-3770-C8A4-1AF2-7E6117CB3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35" y="3784198"/>
            <a:ext cx="4113225" cy="307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3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D6DA-9F78-1ECA-AEBC-B3ED8BCE7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BUKU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1984A-97F9-1315-AEFE-7C69A5D02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Menurut</a:t>
            </a:r>
            <a:r>
              <a:rPr lang="en-US" dirty="0"/>
              <a:t> Straubhaar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10 genre: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Populer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Profesional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Pelajaran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Agama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berkala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Publikasi</a:t>
            </a:r>
            <a:r>
              <a:rPr lang="en-US" dirty="0"/>
              <a:t> pos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Cetakan</a:t>
            </a:r>
            <a:r>
              <a:rPr lang="en-US" dirty="0"/>
              <a:t> </a:t>
            </a:r>
            <a:r>
              <a:rPr lang="en-US" dirty="0" err="1"/>
              <a:t>massal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Cetakan</a:t>
            </a:r>
            <a:r>
              <a:rPr lang="en-US" dirty="0"/>
              <a:t> </a:t>
            </a:r>
            <a:r>
              <a:rPr lang="en-US" dirty="0" err="1"/>
              <a:t>ahli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Audio visual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FC44E-7FA6-9FF1-B329-F2A053B8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LITERASI MEDIA 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0AAB8-096E-10AB-25DF-F50536233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984" y="2632391"/>
            <a:ext cx="4339488" cy="372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82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515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Office Theme</vt:lpstr>
      <vt:lpstr>LITERASI MEDIA BERBASIS MEDIUM</vt:lpstr>
      <vt:lpstr>PowerPoint Presentation</vt:lpstr>
      <vt:lpstr>Penetrasi Media Cetak </vt:lpstr>
      <vt:lpstr>Media Cetak</vt:lpstr>
      <vt:lpstr>Konten media cetak</vt:lpstr>
      <vt:lpstr>Konten Jurnalistik</vt:lpstr>
      <vt:lpstr>Konten Hiburan Yang Baik Memiliki Karakteristik</vt:lpstr>
      <vt:lpstr>PowerPoint Presentation</vt:lpstr>
      <vt:lpstr>BUKU</vt:lpstr>
      <vt:lpstr>Manfaat Membaca</vt:lpstr>
      <vt:lpstr>Progam Literasi Media Cetak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LITERASI MEDIA</dc:title>
  <dc:creator>Woro Kencana</dc:creator>
  <cp:lastModifiedBy>Woro Kencana</cp:lastModifiedBy>
  <cp:revision>75</cp:revision>
  <dcterms:created xsi:type="dcterms:W3CDTF">2023-09-13T05:30:11Z</dcterms:created>
  <dcterms:modified xsi:type="dcterms:W3CDTF">2024-11-18T09:21:54Z</dcterms:modified>
</cp:coreProperties>
</file>